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0" r:id="rId4"/>
    <p:sldId id="257" r:id="rId5"/>
    <p:sldId id="261" r:id="rId6"/>
    <p:sldId id="258" r:id="rId7"/>
    <p:sldId id="259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13"/>
    <p:restoredTop sz="94694"/>
  </p:normalViewPr>
  <p:slideViewPr>
    <p:cSldViewPr snapToGrid="0" snapToObjects="1">
      <p:cViewPr>
        <p:scale>
          <a:sx n="57" d="100"/>
          <a:sy n="57" d="100"/>
        </p:scale>
        <p:origin x="16" y="2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27DEB-28DF-4774-8B03-187B401CFC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5645D1-D11B-4602-8131-28C0DAACA84B}">
      <dgm:prSet/>
      <dgm:spPr/>
      <dgm:t>
        <a:bodyPr/>
        <a:lstStyle/>
        <a:p>
          <a:r>
            <a:rPr lang="en-US"/>
            <a:t>Wind Power</a:t>
          </a:r>
        </a:p>
      </dgm:t>
    </dgm:pt>
    <dgm:pt modelId="{BA180AEF-C482-405D-8A63-AD274AFECD3C}" type="parTrans" cxnId="{4C54E183-B90B-489F-A435-1C1448512031}">
      <dgm:prSet/>
      <dgm:spPr/>
      <dgm:t>
        <a:bodyPr/>
        <a:lstStyle/>
        <a:p>
          <a:endParaRPr lang="en-US"/>
        </a:p>
      </dgm:t>
    </dgm:pt>
    <dgm:pt modelId="{EFD3938A-8D20-4702-87A9-2BDA986EC1EE}" type="sibTrans" cxnId="{4C54E183-B90B-489F-A435-1C1448512031}">
      <dgm:prSet/>
      <dgm:spPr/>
      <dgm:t>
        <a:bodyPr/>
        <a:lstStyle/>
        <a:p>
          <a:endParaRPr lang="en-US"/>
        </a:p>
      </dgm:t>
    </dgm:pt>
    <dgm:pt modelId="{FBF2D6CA-F48B-4635-86D7-C1B905878F09}">
      <dgm:prSet/>
      <dgm:spPr/>
      <dgm:t>
        <a:bodyPr/>
        <a:lstStyle/>
        <a:p>
          <a:r>
            <a:rPr lang="en-US"/>
            <a:t>Solar Power Plants</a:t>
          </a:r>
        </a:p>
      </dgm:t>
    </dgm:pt>
    <dgm:pt modelId="{84AAE620-25C3-4F6A-AF1D-49326F1A7F41}" type="parTrans" cxnId="{6650AF0F-9E62-4D34-928A-DC6B124F24A5}">
      <dgm:prSet/>
      <dgm:spPr/>
      <dgm:t>
        <a:bodyPr/>
        <a:lstStyle/>
        <a:p>
          <a:endParaRPr lang="en-US"/>
        </a:p>
      </dgm:t>
    </dgm:pt>
    <dgm:pt modelId="{65FFE4DE-F7E8-4B2E-ADF3-0F9DE67E7572}" type="sibTrans" cxnId="{6650AF0F-9E62-4D34-928A-DC6B124F24A5}">
      <dgm:prSet/>
      <dgm:spPr/>
      <dgm:t>
        <a:bodyPr/>
        <a:lstStyle/>
        <a:p>
          <a:endParaRPr lang="en-US"/>
        </a:p>
      </dgm:t>
    </dgm:pt>
    <dgm:pt modelId="{E38AA6F0-9A16-40C4-A2F2-CD7532A3670E}">
      <dgm:prSet/>
      <dgm:spPr/>
      <dgm:t>
        <a:bodyPr/>
        <a:lstStyle/>
        <a:p>
          <a:r>
            <a:rPr lang="en-US"/>
            <a:t>Geothermal energy</a:t>
          </a:r>
        </a:p>
      </dgm:t>
    </dgm:pt>
    <dgm:pt modelId="{D9C351B7-6089-48D6-9A8A-0852841420C7}" type="parTrans" cxnId="{905D514A-9A0E-423A-B3FB-2B3FC8748B02}">
      <dgm:prSet/>
      <dgm:spPr/>
      <dgm:t>
        <a:bodyPr/>
        <a:lstStyle/>
        <a:p>
          <a:endParaRPr lang="en-US"/>
        </a:p>
      </dgm:t>
    </dgm:pt>
    <dgm:pt modelId="{0CAF1501-6532-4A83-A831-455D46E6D7DB}" type="sibTrans" cxnId="{905D514A-9A0E-423A-B3FB-2B3FC8748B02}">
      <dgm:prSet/>
      <dgm:spPr/>
      <dgm:t>
        <a:bodyPr/>
        <a:lstStyle/>
        <a:p>
          <a:endParaRPr lang="en-US"/>
        </a:p>
      </dgm:t>
    </dgm:pt>
    <dgm:pt modelId="{60EF986C-6208-4D29-9C07-4051ACFD404F}">
      <dgm:prSet/>
      <dgm:spPr/>
      <dgm:t>
        <a:bodyPr/>
        <a:lstStyle/>
        <a:p>
          <a:r>
            <a:rPr lang="en-US"/>
            <a:t>Biomass for electricity</a:t>
          </a:r>
        </a:p>
      </dgm:t>
    </dgm:pt>
    <dgm:pt modelId="{13AAAABA-487B-49B6-A643-5ECD570EC5AF}" type="parTrans" cxnId="{EC137024-F25F-4B46-9EB6-552E78AAEF69}">
      <dgm:prSet/>
      <dgm:spPr/>
      <dgm:t>
        <a:bodyPr/>
        <a:lstStyle/>
        <a:p>
          <a:endParaRPr lang="en-US"/>
        </a:p>
      </dgm:t>
    </dgm:pt>
    <dgm:pt modelId="{CFDEBD4A-CE69-4701-AB76-435855F5469D}" type="sibTrans" cxnId="{EC137024-F25F-4B46-9EB6-552E78AAEF69}">
      <dgm:prSet/>
      <dgm:spPr/>
      <dgm:t>
        <a:bodyPr/>
        <a:lstStyle/>
        <a:p>
          <a:endParaRPr lang="en-US"/>
        </a:p>
      </dgm:t>
    </dgm:pt>
    <dgm:pt modelId="{06BE4A14-7B86-44E6-87BD-043EA0935EB6}">
      <dgm:prSet/>
      <dgm:spPr/>
      <dgm:t>
        <a:bodyPr/>
        <a:lstStyle/>
        <a:p>
          <a:r>
            <a:rPr lang="en-US"/>
            <a:t>Hydroelectric power</a:t>
          </a:r>
        </a:p>
      </dgm:t>
    </dgm:pt>
    <dgm:pt modelId="{F1C8E807-6BBE-464F-8949-1C5DF4EB50E9}" type="parTrans" cxnId="{83865BB8-7686-441D-876F-0567560BF377}">
      <dgm:prSet/>
      <dgm:spPr/>
      <dgm:t>
        <a:bodyPr/>
        <a:lstStyle/>
        <a:p>
          <a:endParaRPr lang="en-US"/>
        </a:p>
      </dgm:t>
    </dgm:pt>
    <dgm:pt modelId="{6488667C-CD4C-4E72-B8AB-9BC5440FEB49}" type="sibTrans" cxnId="{83865BB8-7686-441D-876F-0567560BF377}">
      <dgm:prSet/>
      <dgm:spPr/>
      <dgm:t>
        <a:bodyPr/>
        <a:lstStyle/>
        <a:p>
          <a:endParaRPr lang="en-US"/>
        </a:p>
      </dgm:t>
    </dgm:pt>
    <dgm:pt modelId="{E13D1596-2181-4808-A929-05C7851BAD98}">
      <dgm:prSet/>
      <dgm:spPr/>
      <dgm:t>
        <a:bodyPr/>
        <a:lstStyle/>
        <a:p>
          <a:r>
            <a:rPr lang="en-US"/>
            <a:t>Hydrokinetic energy</a:t>
          </a:r>
        </a:p>
      </dgm:t>
    </dgm:pt>
    <dgm:pt modelId="{33F586BA-B614-4269-9320-8A4F30F61D5D}" type="parTrans" cxnId="{8DBB304C-8DAE-4AE6-9AF2-302FFABFC993}">
      <dgm:prSet/>
      <dgm:spPr/>
      <dgm:t>
        <a:bodyPr/>
        <a:lstStyle/>
        <a:p>
          <a:endParaRPr lang="en-US"/>
        </a:p>
      </dgm:t>
    </dgm:pt>
    <dgm:pt modelId="{199D3707-D3B2-4E25-AABD-5A993CD2FE64}" type="sibTrans" cxnId="{8DBB304C-8DAE-4AE6-9AF2-302FFABFC993}">
      <dgm:prSet/>
      <dgm:spPr/>
      <dgm:t>
        <a:bodyPr/>
        <a:lstStyle/>
        <a:p>
          <a:endParaRPr lang="en-US"/>
        </a:p>
      </dgm:t>
    </dgm:pt>
    <dgm:pt modelId="{7DE71BBD-18B7-4BAF-BB7D-8451A5527363}">
      <dgm:prSet/>
      <dgm:spPr/>
      <dgm:t>
        <a:bodyPr/>
        <a:lstStyle/>
        <a:p>
          <a:r>
            <a:rPr lang="en-US" dirty="0"/>
            <a:t>LEED Certification</a:t>
          </a:r>
        </a:p>
      </dgm:t>
    </dgm:pt>
    <dgm:pt modelId="{6C95D2B1-670B-48DA-8664-4D833BA79862}" type="parTrans" cxnId="{8B645F84-A72B-4687-AFEA-35014BF60122}">
      <dgm:prSet/>
      <dgm:spPr/>
      <dgm:t>
        <a:bodyPr/>
        <a:lstStyle/>
        <a:p>
          <a:endParaRPr lang="en-US"/>
        </a:p>
      </dgm:t>
    </dgm:pt>
    <dgm:pt modelId="{C80CC149-C436-489A-92C0-DB5C5A4ECF86}" type="sibTrans" cxnId="{8B645F84-A72B-4687-AFEA-35014BF60122}">
      <dgm:prSet/>
      <dgm:spPr/>
      <dgm:t>
        <a:bodyPr/>
        <a:lstStyle/>
        <a:p>
          <a:endParaRPr lang="en-US"/>
        </a:p>
      </dgm:t>
    </dgm:pt>
    <dgm:pt modelId="{DBCF4689-3550-408B-B82A-082FB6E9D4DA}" type="pres">
      <dgm:prSet presAssocID="{9DA27DEB-28DF-4774-8B03-187B401CFCFF}" presName="root" presStyleCnt="0">
        <dgm:presLayoutVars>
          <dgm:dir/>
          <dgm:resizeHandles val="exact"/>
        </dgm:presLayoutVars>
      </dgm:prSet>
      <dgm:spPr/>
    </dgm:pt>
    <dgm:pt modelId="{DA0136C6-3576-472E-AD50-CA9E473D5DE5}" type="pres">
      <dgm:prSet presAssocID="{F75645D1-D11B-4602-8131-28C0DAACA84B}" presName="compNode" presStyleCnt="0"/>
      <dgm:spPr/>
    </dgm:pt>
    <dgm:pt modelId="{B4BC84C6-9920-4D03-8ED8-2A0E9542C0E9}" type="pres">
      <dgm:prSet presAssocID="{F75645D1-D11B-4602-8131-28C0DAACA84B}" presName="bgRect" presStyleLbl="bgShp" presStyleIdx="0" presStyleCnt="7"/>
      <dgm:spPr/>
    </dgm:pt>
    <dgm:pt modelId="{316481EF-42FC-4133-B849-C7F3D634B537}" type="pres">
      <dgm:prSet presAssocID="{F75645D1-D11B-4602-8131-28C0DAACA84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0ACBBDA6-78E8-416D-8E87-61EC237210C6}" type="pres">
      <dgm:prSet presAssocID="{F75645D1-D11B-4602-8131-28C0DAACA84B}" presName="spaceRect" presStyleCnt="0"/>
      <dgm:spPr/>
    </dgm:pt>
    <dgm:pt modelId="{0621A3D6-C2BE-432D-8D83-7A0D11F2E112}" type="pres">
      <dgm:prSet presAssocID="{F75645D1-D11B-4602-8131-28C0DAACA84B}" presName="parTx" presStyleLbl="revTx" presStyleIdx="0" presStyleCnt="7">
        <dgm:presLayoutVars>
          <dgm:chMax val="0"/>
          <dgm:chPref val="0"/>
        </dgm:presLayoutVars>
      </dgm:prSet>
      <dgm:spPr/>
    </dgm:pt>
    <dgm:pt modelId="{5FE0C5DA-1EEA-447C-926C-091140CEA55A}" type="pres">
      <dgm:prSet presAssocID="{EFD3938A-8D20-4702-87A9-2BDA986EC1EE}" presName="sibTrans" presStyleCnt="0"/>
      <dgm:spPr/>
    </dgm:pt>
    <dgm:pt modelId="{9E4A5C3A-C765-4AAF-8120-17419A7CC101}" type="pres">
      <dgm:prSet presAssocID="{FBF2D6CA-F48B-4635-86D7-C1B905878F09}" presName="compNode" presStyleCnt="0"/>
      <dgm:spPr/>
    </dgm:pt>
    <dgm:pt modelId="{8F7AA68A-D762-457C-BAC1-3264F537156F}" type="pres">
      <dgm:prSet presAssocID="{FBF2D6CA-F48B-4635-86D7-C1B905878F09}" presName="bgRect" presStyleLbl="bgShp" presStyleIdx="1" presStyleCnt="7"/>
      <dgm:spPr/>
    </dgm:pt>
    <dgm:pt modelId="{E21F5CE2-6F0B-48F6-9153-0CA230704534}" type="pres">
      <dgm:prSet presAssocID="{FBF2D6CA-F48B-4635-86D7-C1B905878F0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A0B6554-63F0-4614-8B3B-9E28442BEE40}" type="pres">
      <dgm:prSet presAssocID="{FBF2D6CA-F48B-4635-86D7-C1B905878F09}" presName="spaceRect" presStyleCnt="0"/>
      <dgm:spPr/>
    </dgm:pt>
    <dgm:pt modelId="{D40A5755-79A6-46C5-A914-E3ED15158327}" type="pres">
      <dgm:prSet presAssocID="{FBF2D6CA-F48B-4635-86D7-C1B905878F09}" presName="parTx" presStyleLbl="revTx" presStyleIdx="1" presStyleCnt="7">
        <dgm:presLayoutVars>
          <dgm:chMax val="0"/>
          <dgm:chPref val="0"/>
        </dgm:presLayoutVars>
      </dgm:prSet>
      <dgm:spPr/>
    </dgm:pt>
    <dgm:pt modelId="{40C4148B-499B-4E97-84CA-9B42298191CA}" type="pres">
      <dgm:prSet presAssocID="{65FFE4DE-F7E8-4B2E-ADF3-0F9DE67E7572}" presName="sibTrans" presStyleCnt="0"/>
      <dgm:spPr/>
    </dgm:pt>
    <dgm:pt modelId="{28A08CD2-1CC7-4823-9454-BACD0C30BD79}" type="pres">
      <dgm:prSet presAssocID="{E38AA6F0-9A16-40C4-A2F2-CD7532A3670E}" presName="compNode" presStyleCnt="0"/>
      <dgm:spPr/>
    </dgm:pt>
    <dgm:pt modelId="{D399B65C-3EF0-494A-A015-97FB4B6BEA46}" type="pres">
      <dgm:prSet presAssocID="{E38AA6F0-9A16-40C4-A2F2-CD7532A3670E}" presName="bgRect" presStyleLbl="bgShp" presStyleIdx="2" presStyleCnt="7"/>
      <dgm:spPr/>
    </dgm:pt>
    <dgm:pt modelId="{2565A626-FD16-4B48-BC91-B17E82E97A67}" type="pres">
      <dgm:prSet presAssocID="{E38AA6F0-9A16-40C4-A2F2-CD7532A3670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FE29F0D9-66EC-42E3-8B72-032503DDE20E}" type="pres">
      <dgm:prSet presAssocID="{E38AA6F0-9A16-40C4-A2F2-CD7532A3670E}" presName="spaceRect" presStyleCnt="0"/>
      <dgm:spPr/>
    </dgm:pt>
    <dgm:pt modelId="{4F9B4480-3F6E-416E-B472-99521A3C1FE6}" type="pres">
      <dgm:prSet presAssocID="{E38AA6F0-9A16-40C4-A2F2-CD7532A3670E}" presName="parTx" presStyleLbl="revTx" presStyleIdx="2" presStyleCnt="7">
        <dgm:presLayoutVars>
          <dgm:chMax val="0"/>
          <dgm:chPref val="0"/>
        </dgm:presLayoutVars>
      </dgm:prSet>
      <dgm:spPr/>
    </dgm:pt>
    <dgm:pt modelId="{AB7A0994-D36A-4733-B2E1-E96A1F2B52C5}" type="pres">
      <dgm:prSet presAssocID="{0CAF1501-6532-4A83-A831-455D46E6D7DB}" presName="sibTrans" presStyleCnt="0"/>
      <dgm:spPr/>
    </dgm:pt>
    <dgm:pt modelId="{76256DD7-E528-4541-A336-EDF855122C8C}" type="pres">
      <dgm:prSet presAssocID="{60EF986C-6208-4D29-9C07-4051ACFD404F}" presName="compNode" presStyleCnt="0"/>
      <dgm:spPr/>
    </dgm:pt>
    <dgm:pt modelId="{F1E5B397-6AF3-40F5-9630-42E9CD501EE3}" type="pres">
      <dgm:prSet presAssocID="{60EF986C-6208-4D29-9C07-4051ACFD404F}" presName="bgRect" presStyleLbl="bgShp" presStyleIdx="3" presStyleCnt="7"/>
      <dgm:spPr/>
    </dgm:pt>
    <dgm:pt modelId="{9687F0C2-B957-47EC-9514-EC6E6CC7D9F1}" type="pres">
      <dgm:prSet presAssocID="{60EF986C-6208-4D29-9C07-4051ACFD404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BAA96364-53F0-4B53-8E72-851E1A8ECBCE}" type="pres">
      <dgm:prSet presAssocID="{60EF986C-6208-4D29-9C07-4051ACFD404F}" presName="spaceRect" presStyleCnt="0"/>
      <dgm:spPr/>
    </dgm:pt>
    <dgm:pt modelId="{71BA9E60-3C24-4204-90C9-4685EAE785CF}" type="pres">
      <dgm:prSet presAssocID="{60EF986C-6208-4D29-9C07-4051ACFD404F}" presName="parTx" presStyleLbl="revTx" presStyleIdx="3" presStyleCnt="7">
        <dgm:presLayoutVars>
          <dgm:chMax val="0"/>
          <dgm:chPref val="0"/>
        </dgm:presLayoutVars>
      </dgm:prSet>
      <dgm:spPr/>
    </dgm:pt>
    <dgm:pt modelId="{80C07E0F-EB15-4F78-A86C-4CB0201E260D}" type="pres">
      <dgm:prSet presAssocID="{CFDEBD4A-CE69-4701-AB76-435855F5469D}" presName="sibTrans" presStyleCnt="0"/>
      <dgm:spPr/>
    </dgm:pt>
    <dgm:pt modelId="{C2C78289-A06C-4F8B-998A-B4CEF3059F9F}" type="pres">
      <dgm:prSet presAssocID="{06BE4A14-7B86-44E6-87BD-043EA0935EB6}" presName="compNode" presStyleCnt="0"/>
      <dgm:spPr/>
    </dgm:pt>
    <dgm:pt modelId="{6056CE2B-7BB0-4062-88A0-143B7226AA11}" type="pres">
      <dgm:prSet presAssocID="{06BE4A14-7B86-44E6-87BD-043EA0935EB6}" presName="bgRect" presStyleLbl="bgShp" presStyleIdx="4" presStyleCnt="7"/>
      <dgm:spPr/>
    </dgm:pt>
    <dgm:pt modelId="{4C6326FF-271D-4716-8A02-8B8AD28202EF}" type="pres">
      <dgm:prSet presAssocID="{06BE4A14-7B86-44E6-87BD-043EA0935EB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FB7A3254-0C7B-4587-A0B7-9430F6E947D7}" type="pres">
      <dgm:prSet presAssocID="{06BE4A14-7B86-44E6-87BD-043EA0935EB6}" presName="spaceRect" presStyleCnt="0"/>
      <dgm:spPr/>
    </dgm:pt>
    <dgm:pt modelId="{2A0CD55E-63FC-4B12-A4C2-982AC1709775}" type="pres">
      <dgm:prSet presAssocID="{06BE4A14-7B86-44E6-87BD-043EA0935EB6}" presName="parTx" presStyleLbl="revTx" presStyleIdx="4" presStyleCnt="7">
        <dgm:presLayoutVars>
          <dgm:chMax val="0"/>
          <dgm:chPref val="0"/>
        </dgm:presLayoutVars>
      </dgm:prSet>
      <dgm:spPr/>
    </dgm:pt>
    <dgm:pt modelId="{83650584-853C-416B-AD8B-D8B05D74E0B8}" type="pres">
      <dgm:prSet presAssocID="{6488667C-CD4C-4E72-B8AB-9BC5440FEB49}" presName="sibTrans" presStyleCnt="0"/>
      <dgm:spPr/>
    </dgm:pt>
    <dgm:pt modelId="{83E04435-2FEC-451D-8229-AB1D4495D04A}" type="pres">
      <dgm:prSet presAssocID="{E13D1596-2181-4808-A929-05C7851BAD98}" presName="compNode" presStyleCnt="0"/>
      <dgm:spPr/>
    </dgm:pt>
    <dgm:pt modelId="{C5C4D658-B73A-4FB7-BEAA-CEA82F589E0A}" type="pres">
      <dgm:prSet presAssocID="{E13D1596-2181-4808-A929-05C7851BAD98}" presName="bgRect" presStyleLbl="bgShp" presStyleIdx="5" presStyleCnt="7"/>
      <dgm:spPr/>
    </dgm:pt>
    <dgm:pt modelId="{B2658052-EAE2-4406-81AA-77DF08B03AB4}" type="pres">
      <dgm:prSet presAssocID="{E13D1596-2181-4808-A929-05C7851BAD9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4C980237-A092-4A4B-9821-F83DEFBE8090}" type="pres">
      <dgm:prSet presAssocID="{E13D1596-2181-4808-A929-05C7851BAD98}" presName="spaceRect" presStyleCnt="0"/>
      <dgm:spPr/>
    </dgm:pt>
    <dgm:pt modelId="{15E7C90B-11C7-4601-A5FB-58B686C155B8}" type="pres">
      <dgm:prSet presAssocID="{E13D1596-2181-4808-A929-05C7851BAD98}" presName="parTx" presStyleLbl="revTx" presStyleIdx="5" presStyleCnt="7">
        <dgm:presLayoutVars>
          <dgm:chMax val="0"/>
          <dgm:chPref val="0"/>
        </dgm:presLayoutVars>
      </dgm:prSet>
      <dgm:spPr/>
    </dgm:pt>
    <dgm:pt modelId="{696918EE-6A5A-4554-A269-B5652EA23B28}" type="pres">
      <dgm:prSet presAssocID="{199D3707-D3B2-4E25-AABD-5A993CD2FE64}" presName="sibTrans" presStyleCnt="0"/>
      <dgm:spPr/>
    </dgm:pt>
    <dgm:pt modelId="{2C7FEFEB-2643-4976-B317-1D4906A8FF95}" type="pres">
      <dgm:prSet presAssocID="{7DE71BBD-18B7-4BAF-BB7D-8451A5527363}" presName="compNode" presStyleCnt="0"/>
      <dgm:spPr/>
    </dgm:pt>
    <dgm:pt modelId="{37710619-01C0-49DF-A813-15809266C747}" type="pres">
      <dgm:prSet presAssocID="{7DE71BBD-18B7-4BAF-BB7D-8451A5527363}" presName="bgRect" presStyleLbl="bgShp" presStyleIdx="6" presStyleCnt="7"/>
      <dgm:spPr/>
    </dgm:pt>
    <dgm:pt modelId="{A6C0C357-9E3E-4B45-AEE7-DA76DD857EE1}" type="pres">
      <dgm:prSet presAssocID="{7DE71BBD-18B7-4BAF-BB7D-8451A552736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2087896-1F73-4567-8AC3-3092CB5F8753}" type="pres">
      <dgm:prSet presAssocID="{7DE71BBD-18B7-4BAF-BB7D-8451A5527363}" presName="spaceRect" presStyleCnt="0"/>
      <dgm:spPr/>
    </dgm:pt>
    <dgm:pt modelId="{ED10F42B-3FA4-4858-AA59-205241C9CAA9}" type="pres">
      <dgm:prSet presAssocID="{7DE71BBD-18B7-4BAF-BB7D-8451A552736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650AF0F-9E62-4D34-928A-DC6B124F24A5}" srcId="{9DA27DEB-28DF-4774-8B03-187B401CFCFF}" destId="{FBF2D6CA-F48B-4635-86D7-C1B905878F09}" srcOrd="1" destOrd="0" parTransId="{84AAE620-25C3-4F6A-AF1D-49326F1A7F41}" sibTransId="{65FFE4DE-F7E8-4B2E-ADF3-0F9DE67E7572}"/>
    <dgm:cxn modelId="{3A6FA61B-3B00-4A24-95FA-0DB286E1E7DC}" type="presOf" srcId="{FBF2D6CA-F48B-4635-86D7-C1B905878F09}" destId="{D40A5755-79A6-46C5-A914-E3ED15158327}" srcOrd="0" destOrd="0" presId="urn:microsoft.com/office/officeart/2018/2/layout/IconVerticalSolidList"/>
    <dgm:cxn modelId="{EC137024-F25F-4B46-9EB6-552E78AAEF69}" srcId="{9DA27DEB-28DF-4774-8B03-187B401CFCFF}" destId="{60EF986C-6208-4D29-9C07-4051ACFD404F}" srcOrd="3" destOrd="0" parTransId="{13AAAABA-487B-49B6-A643-5ECD570EC5AF}" sibTransId="{CFDEBD4A-CE69-4701-AB76-435855F5469D}"/>
    <dgm:cxn modelId="{4C29F43D-C912-4D87-997D-AC631AE98066}" type="presOf" srcId="{F75645D1-D11B-4602-8131-28C0DAACA84B}" destId="{0621A3D6-C2BE-432D-8D83-7A0D11F2E112}" srcOrd="0" destOrd="0" presId="urn:microsoft.com/office/officeart/2018/2/layout/IconVerticalSolidList"/>
    <dgm:cxn modelId="{B4CC3B3E-6B70-4165-A9CA-3B54B1EEFC2E}" type="presOf" srcId="{60EF986C-6208-4D29-9C07-4051ACFD404F}" destId="{71BA9E60-3C24-4204-90C9-4685EAE785CF}" srcOrd="0" destOrd="0" presId="urn:microsoft.com/office/officeart/2018/2/layout/IconVerticalSolidList"/>
    <dgm:cxn modelId="{905D514A-9A0E-423A-B3FB-2B3FC8748B02}" srcId="{9DA27DEB-28DF-4774-8B03-187B401CFCFF}" destId="{E38AA6F0-9A16-40C4-A2F2-CD7532A3670E}" srcOrd="2" destOrd="0" parTransId="{D9C351B7-6089-48D6-9A8A-0852841420C7}" sibTransId="{0CAF1501-6532-4A83-A831-455D46E6D7DB}"/>
    <dgm:cxn modelId="{8DBB304C-8DAE-4AE6-9AF2-302FFABFC993}" srcId="{9DA27DEB-28DF-4774-8B03-187B401CFCFF}" destId="{E13D1596-2181-4808-A929-05C7851BAD98}" srcOrd="5" destOrd="0" parTransId="{33F586BA-B614-4269-9320-8A4F30F61D5D}" sibTransId="{199D3707-D3B2-4E25-AABD-5A993CD2FE64}"/>
    <dgm:cxn modelId="{4C54E183-B90B-489F-A435-1C1448512031}" srcId="{9DA27DEB-28DF-4774-8B03-187B401CFCFF}" destId="{F75645D1-D11B-4602-8131-28C0DAACA84B}" srcOrd="0" destOrd="0" parTransId="{BA180AEF-C482-405D-8A63-AD274AFECD3C}" sibTransId="{EFD3938A-8D20-4702-87A9-2BDA986EC1EE}"/>
    <dgm:cxn modelId="{F32AF083-B9F4-4B39-9807-1D40075B2E0B}" type="presOf" srcId="{9DA27DEB-28DF-4774-8B03-187B401CFCFF}" destId="{DBCF4689-3550-408B-B82A-082FB6E9D4DA}" srcOrd="0" destOrd="0" presId="urn:microsoft.com/office/officeart/2018/2/layout/IconVerticalSolidList"/>
    <dgm:cxn modelId="{8B645F84-A72B-4687-AFEA-35014BF60122}" srcId="{9DA27DEB-28DF-4774-8B03-187B401CFCFF}" destId="{7DE71BBD-18B7-4BAF-BB7D-8451A5527363}" srcOrd="6" destOrd="0" parTransId="{6C95D2B1-670B-48DA-8664-4D833BA79862}" sibTransId="{C80CC149-C436-489A-92C0-DB5C5A4ECF86}"/>
    <dgm:cxn modelId="{4B2E318C-89FD-4682-A7FB-7D8423F382BF}" type="presOf" srcId="{E38AA6F0-9A16-40C4-A2F2-CD7532A3670E}" destId="{4F9B4480-3F6E-416E-B472-99521A3C1FE6}" srcOrd="0" destOrd="0" presId="urn:microsoft.com/office/officeart/2018/2/layout/IconVerticalSolidList"/>
    <dgm:cxn modelId="{83865BB8-7686-441D-876F-0567560BF377}" srcId="{9DA27DEB-28DF-4774-8B03-187B401CFCFF}" destId="{06BE4A14-7B86-44E6-87BD-043EA0935EB6}" srcOrd="4" destOrd="0" parTransId="{F1C8E807-6BBE-464F-8949-1C5DF4EB50E9}" sibTransId="{6488667C-CD4C-4E72-B8AB-9BC5440FEB49}"/>
    <dgm:cxn modelId="{D6FF24C0-65EC-424D-AB02-3D0D1DC232A4}" type="presOf" srcId="{06BE4A14-7B86-44E6-87BD-043EA0935EB6}" destId="{2A0CD55E-63FC-4B12-A4C2-982AC1709775}" srcOrd="0" destOrd="0" presId="urn:microsoft.com/office/officeart/2018/2/layout/IconVerticalSolidList"/>
    <dgm:cxn modelId="{0365CCC6-53B2-4E7C-A8AE-51A252BBA2B2}" type="presOf" srcId="{7DE71BBD-18B7-4BAF-BB7D-8451A5527363}" destId="{ED10F42B-3FA4-4858-AA59-205241C9CAA9}" srcOrd="0" destOrd="0" presId="urn:microsoft.com/office/officeart/2018/2/layout/IconVerticalSolidList"/>
    <dgm:cxn modelId="{7845ECE1-9464-42F8-9EE2-42D7B4E75232}" type="presOf" srcId="{E13D1596-2181-4808-A929-05C7851BAD98}" destId="{15E7C90B-11C7-4601-A5FB-58B686C155B8}" srcOrd="0" destOrd="0" presId="urn:microsoft.com/office/officeart/2018/2/layout/IconVerticalSolidList"/>
    <dgm:cxn modelId="{8456BB15-4327-4D41-8F7A-FA304FB10D6A}" type="presParOf" srcId="{DBCF4689-3550-408B-B82A-082FB6E9D4DA}" destId="{DA0136C6-3576-472E-AD50-CA9E473D5DE5}" srcOrd="0" destOrd="0" presId="urn:microsoft.com/office/officeart/2018/2/layout/IconVerticalSolidList"/>
    <dgm:cxn modelId="{7514F992-16A4-400C-A910-1FE0AC74423D}" type="presParOf" srcId="{DA0136C6-3576-472E-AD50-CA9E473D5DE5}" destId="{B4BC84C6-9920-4D03-8ED8-2A0E9542C0E9}" srcOrd="0" destOrd="0" presId="urn:microsoft.com/office/officeart/2018/2/layout/IconVerticalSolidList"/>
    <dgm:cxn modelId="{E8CCCA72-820E-476F-8C54-D148E4B9D978}" type="presParOf" srcId="{DA0136C6-3576-472E-AD50-CA9E473D5DE5}" destId="{316481EF-42FC-4133-B849-C7F3D634B537}" srcOrd="1" destOrd="0" presId="urn:microsoft.com/office/officeart/2018/2/layout/IconVerticalSolidList"/>
    <dgm:cxn modelId="{EE2B89B1-CC41-4C40-9F71-2D2AD32DB750}" type="presParOf" srcId="{DA0136C6-3576-472E-AD50-CA9E473D5DE5}" destId="{0ACBBDA6-78E8-416D-8E87-61EC237210C6}" srcOrd="2" destOrd="0" presId="urn:microsoft.com/office/officeart/2018/2/layout/IconVerticalSolidList"/>
    <dgm:cxn modelId="{6F012138-B371-4A40-8218-D5E2E0318218}" type="presParOf" srcId="{DA0136C6-3576-472E-AD50-CA9E473D5DE5}" destId="{0621A3D6-C2BE-432D-8D83-7A0D11F2E112}" srcOrd="3" destOrd="0" presId="urn:microsoft.com/office/officeart/2018/2/layout/IconVerticalSolidList"/>
    <dgm:cxn modelId="{BA44F689-E55D-4003-8F17-BB67703FC835}" type="presParOf" srcId="{DBCF4689-3550-408B-B82A-082FB6E9D4DA}" destId="{5FE0C5DA-1EEA-447C-926C-091140CEA55A}" srcOrd="1" destOrd="0" presId="urn:microsoft.com/office/officeart/2018/2/layout/IconVerticalSolidList"/>
    <dgm:cxn modelId="{DB51B6E2-1F52-43E2-AB90-FFA5E74C5F5C}" type="presParOf" srcId="{DBCF4689-3550-408B-B82A-082FB6E9D4DA}" destId="{9E4A5C3A-C765-4AAF-8120-17419A7CC101}" srcOrd="2" destOrd="0" presId="urn:microsoft.com/office/officeart/2018/2/layout/IconVerticalSolidList"/>
    <dgm:cxn modelId="{67D74F05-F802-44D6-A802-DFA564B82787}" type="presParOf" srcId="{9E4A5C3A-C765-4AAF-8120-17419A7CC101}" destId="{8F7AA68A-D762-457C-BAC1-3264F537156F}" srcOrd="0" destOrd="0" presId="urn:microsoft.com/office/officeart/2018/2/layout/IconVerticalSolidList"/>
    <dgm:cxn modelId="{E96F5176-1840-4ABA-B2FB-D56A05B2FF2A}" type="presParOf" srcId="{9E4A5C3A-C765-4AAF-8120-17419A7CC101}" destId="{E21F5CE2-6F0B-48F6-9153-0CA230704534}" srcOrd="1" destOrd="0" presId="urn:microsoft.com/office/officeart/2018/2/layout/IconVerticalSolidList"/>
    <dgm:cxn modelId="{AB5373D2-00A3-4FEB-8928-EAA6916B2557}" type="presParOf" srcId="{9E4A5C3A-C765-4AAF-8120-17419A7CC101}" destId="{7A0B6554-63F0-4614-8B3B-9E28442BEE40}" srcOrd="2" destOrd="0" presId="urn:microsoft.com/office/officeart/2018/2/layout/IconVerticalSolidList"/>
    <dgm:cxn modelId="{407C7380-B9D4-4210-99ED-26369BAA6119}" type="presParOf" srcId="{9E4A5C3A-C765-4AAF-8120-17419A7CC101}" destId="{D40A5755-79A6-46C5-A914-E3ED15158327}" srcOrd="3" destOrd="0" presId="urn:microsoft.com/office/officeart/2018/2/layout/IconVerticalSolidList"/>
    <dgm:cxn modelId="{359D932E-E54C-44D1-B9D5-CAA2D1F1F305}" type="presParOf" srcId="{DBCF4689-3550-408B-B82A-082FB6E9D4DA}" destId="{40C4148B-499B-4E97-84CA-9B42298191CA}" srcOrd="3" destOrd="0" presId="urn:microsoft.com/office/officeart/2018/2/layout/IconVerticalSolidList"/>
    <dgm:cxn modelId="{007E59D4-23CF-48C9-87C2-A15115FAAAD2}" type="presParOf" srcId="{DBCF4689-3550-408B-B82A-082FB6E9D4DA}" destId="{28A08CD2-1CC7-4823-9454-BACD0C30BD79}" srcOrd="4" destOrd="0" presId="urn:microsoft.com/office/officeart/2018/2/layout/IconVerticalSolidList"/>
    <dgm:cxn modelId="{8C1727E3-8062-4675-98DE-875FFE8B771A}" type="presParOf" srcId="{28A08CD2-1CC7-4823-9454-BACD0C30BD79}" destId="{D399B65C-3EF0-494A-A015-97FB4B6BEA46}" srcOrd="0" destOrd="0" presId="urn:microsoft.com/office/officeart/2018/2/layout/IconVerticalSolidList"/>
    <dgm:cxn modelId="{E40D0394-7A57-40F6-90E3-314D547C7110}" type="presParOf" srcId="{28A08CD2-1CC7-4823-9454-BACD0C30BD79}" destId="{2565A626-FD16-4B48-BC91-B17E82E97A67}" srcOrd="1" destOrd="0" presId="urn:microsoft.com/office/officeart/2018/2/layout/IconVerticalSolidList"/>
    <dgm:cxn modelId="{9015830C-465D-4AE4-9E88-7707359693FE}" type="presParOf" srcId="{28A08CD2-1CC7-4823-9454-BACD0C30BD79}" destId="{FE29F0D9-66EC-42E3-8B72-032503DDE20E}" srcOrd="2" destOrd="0" presId="urn:microsoft.com/office/officeart/2018/2/layout/IconVerticalSolidList"/>
    <dgm:cxn modelId="{9E4960C4-11C3-4A62-934C-7139FFACE8D1}" type="presParOf" srcId="{28A08CD2-1CC7-4823-9454-BACD0C30BD79}" destId="{4F9B4480-3F6E-416E-B472-99521A3C1FE6}" srcOrd="3" destOrd="0" presId="urn:microsoft.com/office/officeart/2018/2/layout/IconVerticalSolidList"/>
    <dgm:cxn modelId="{E3DBA4CF-38E3-46E9-B641-2B2274A04523}" type="presParOf" srcId="{DBCF4689-3550-408B-B82A-082FB6E9D4DA}" destId="{AB7A0994-D36A-4733-B2E1-E96A1F2B52C5}" srcOrd="5" destOrd="0" presId="urn:microsoft.com/office/officeart/2018/2/layout/IconVerticalSolidList"/>
    <dgm:cxn modelId="{D935BDBE-C615-4329-A554-78E18DCE5412}" type="presParOf" srcId="{DBCF4689-3550-408B-B82A-082FB6E9D4DA}" destId="{76256DD7-E528-4541-A336-EDF855122C8C}" srcOrd="6" destOrd="0" presId="urn:microsoft.com/office/officeart/2018/2/layout/IconVerticalSolidList"/>
    <dgm:cxn modelId="{C4C72F8C-708E-46D5-982B-87F137484384}" type="presParOf" srcId="{76256DD7-E528-4541-A336-EDF855122C8C}" destId="{F1E5B397-6AF3-40F5-9630-42E9CD501EE3}" srcOrd="0" destOrd="0" presId="urn:microsoft.com/office/officeart/2018/2/layout/IconVerticalSolidList"/>
    <dgm:cxn modelId="{8264FAAB-F0CF-4615-9EFE-62C73D8A2D6D}" type="presParOf" srcId="{76256DD7-E528-4541-A336-EDF855122C8C}" destId="{9687F0C2-B957-47EC-9514-EC6E6CC7D9F1}" srcOrd="1" destOrd="0" presId="urn:microsoft.com/office/officeart/2018/2/layout/IconVerticalSolidList"/>
    <dgm:cxn modelId="{AFC5E016-3C7E-4873-A130-06DFAB84C647}" type="presParOf" srcId="{76256DD7-E528-4541-A336-EDF855122C8C}" destId="{BAA96364-53F0-4B53-8E72-851E1A8ECBCE}" srcOrd="2" destOrd="0" presId="urn:microsoft.com/office/officeart/2018/2/layout/IconVerticalSolidList"/>
    <dgm:cxn modelId="{E375BA39-F2EC-4F80-9BF8-3444E41FB77E}" type="presParOf" srcId="{76256DD7-E528-4541-A336-EDF855122C8C}" destId="{71BA9E60-3C24-4204-90C9-4685EAE785CF}" srcOrd="3" destOrd="0" presId="urn:microsoft.com/office/officeart/2018/2/layout/IconVerticalSolidList"/>
    <dgm:cxn modelId="{8A8F182A-5B78-45B4-B76A-659E683D4DDD}" type="presParOf" srcId="{DBCF4689-3550-408B-B82A-082FB6E9D4DA}" destId="{80C07E0F-EB15-4F78-A86C-4CB0201E260D}" srcOrd="7" destOrd="0" presId="urn:microsoft.com/office/officeart/2018/2/layout/IconVerticalSolidList"/>
    <dgm:cxn modelId="{9796C0D2-EC93-4509-91A3-0938EB38D0C5}" type="presParOf" srcId="{DBCF4689-3550-408B-B82A-082FB6E9D4DA}" destId="{C2C78289-A06C-4F8B-998A-B4CEF3059F9F}" srcOrd="8" destOrd="0" presId="urn:microsoft.com/office/officeart/2018/2/layout/IconVerticalSolidList"/>
    <dgm:cxn modelId="{A3D74583-F359-4101-8A78-C386DE31EE88}" type="presParOf" srcId="{C2C78289-A06C-4F8B-998A-B4CEF3059F9F}" destId="{6056CE2B-7BB0-4062-88A0-143B7226AA11}" srcOrd="0" destOrd="0" presId="urn:microsoft.com/office/officeart/2018/2/layout/IconVerticalSolidList"/>
    <dgm:cxn modelId="{6D73762C-F9C0-426D-98DF-AD4DC5FDE09E}" type="presParOf" srcId="{C2C78289-A06C-4F8B-998A-B4CEF3059F9F}" destId="{4C6326FF-271D-4716-8A02-8B8AD28202EF}" srcOrd="1" destOrd="0" presId="urn:microsoft.com/office/officeart/2018/2/layout/IconVerticalSolidList"/>
    <dgm:cxn modelId="{5EFE494F-FBB3-4D5D-A5F8-1AF4DE73DF0D}" type="presParOf" srcId="{C2C78289-A06C-4F8B-998A-B4CEF3059F9F}" destId="{FB7A3254-0C7B-4587-A0B7-9430F6E947D7}" srcOrd="2" destOrd="0" presId="urn:microsoft.com/office/officeart/2018/2/layout/IconVerticalSolidList"/>
    <dgm:cxn modelId="{DD096EC0-16AC-40E8-A376-B66E10D865EC}" type="presParOf" srcId="{C2C78289-A06C-4F8B-998A-B4CEF3059F9F}" destId="{2A0CD55E-63FC-4B12-A4C2-982AC1709775}" srcOrd="3" destOrd="0" presId="urn:microsoft.com/office/officeart/2018/2/layout/IconVerticalSolidList"/>
    <dgm:cxn modelId="{4FD2DBE7-44A1-4B26-8972-B9DA25FEBC6A}" type="presParOf" srcId="{DBCF4689-3550-408B-B82A-082FB6E9D4DA}" destId="{83650584-853C-416B-AD8B-D8B05D74E0B8}" srcOrd="9" destOrd="0" presId="urn:microsoft.com/office/officeart/2018/2/layout/IconVerticalSolidList"/>
    <dgm:cxn modelId="{D8567AD4-FF3B-4779-824F-0BDBA8EE370B}" type="presParOf" srcId="{DBCF4689-3550-408B-B82A-082FB6E9D4DA}" destId="{83E04435-2FEC-451D-8229-AB1D4495D04A}" srcOrd="10" destOrd="0" presId="urn:microsoft.com/office/officeart/2018/2/layout/IconVerticalSolidList"/>
    <dgm:cxn modelId="{6033C281-4A04-4B8E-8750-43353797D8E6}" type="presParOf" srcId="{83E04435-2FEC-451D-8229-AB1D4495D04A}" destId="{C5C4D658-B73A-4FB7-BEAA-CEA82F589E0A}" srcOrd="0" destOrd="0" presId="urn:microsoft.com/office/officeart/2018/2/layout/IconVerticalSolidList"/>
    <dgm:cxn modelId="{32F454A5-4C3F-471B-B229-A2F43D48E1E7}" type="presParOf" srcId="{83E04435-2FEC-451D-8229-AB1D4495D04A}" destId="{B2658052-EAE2-4406-81AA-77DF08B03AB4}" srcOrd="1" destOrd="0" presId="urn:microsoft.com/office/officeart/2018/2/layout/IconVerticalSolidList"/>
    <dgm:cxn modelId="{DD880CC7-89EA-4CAA-91A4-61FBC3F92823}" type="presParOf" srcId="{83E04435-2FEC-451D-8229-AB1D4495D04A}" destId="{4C980237-A092-4A4B-9821-F83DEFBE8090}" srcOrd="2" destOrd="0" presId="urn:microsoft.com/office/officeart/2018/2/layout/IconVerticalSolidList"/>
    <dgm:cxn modelId="{B2996C44-16D0-4B40-8685-82C959913F98}" type="presParOf" srcId="{83E04435-2FEC-451D-8229-AB1D4495D04A}" destId="{15E7C90B-11C7-4601-A5FB-58B686C155B8}" srcOrd="3" destOrd="0" presId="urn:microsoft.com/office/officeart/2018/2/layout/IconVerticalSolidList"/>
    <dgm:cxn modelId="{00246856-1443-4ECC-8DC1-645DBCA4226D}" type="presParOf" srcId="{DBCF4689-3550-408B-B82A-082FB6E9D4DA}" destId="{696918EE-6A5A-4554-A269-B5652EA23B28}" srcOrd="11" destOrd="0" presId="urn:microsoft.com/office/officeart/2018/2/layout/IconVerticalSolidList"/>
    <dgm:cxn modelId="{B1143862-5F93-4188-B752-D1699DD2328A}" type="presParOf" srcId="{DBCF4689-3550-408B-B82A-082FB6E9D4DA}" destId="{2C7FEFEB-2643-4976-B317-1D4906A8FF95}" srcOrd="12" destOrd="0" presId="urn:microsoft.com/office/officeart/2018/2/layout/IconVerticalSolidList"/>
    <dgm:cxn modelId="{BC868259-9329-477F-880C-A8A9C2EDED30}" type="presParOf" srcId="{2C7FEFEB-2643-4976-B317-1D4906A8FF95}" destId="{37710619-01C0-49DF-A813-15809266C747}" srcOrd="0" destOrd="0" presId="urn:microsoft.com/office/officeart/2018/2/layout/IconVerticalSolidList"/>
    <dgm:cxn modelId="{29F9FAFB-1351-4BE6-8D0D-0B9B9DC07D28}" type="presParOf" srcId="{2C7FEFEB-2643-4976-B317-1D4906A8FF95}" destId="{A6C0C357-9E3E-4B45-AEE7-DA76DD857EE1}" srcOrd="1" destOrd="0" presId="urn:microsoft.com/office/officeart/2018/2/layout/IconVerticalSolidList"/>
    <dgm:cxn modelId="{BE0D8B0E-7A3F-4B4E-9F39-07A8EF0424CC}" type="presParOf" srcId="{2C7FEFEB-2643-4976-B317-1D4906A8FF95}" destId="{62087896-1F73-4567-8AC3-3092CB5F8753}" srcOrd="2" destOrd="0" presId="urn:microsoft.com/office/officeart/2018/2/layout/IconVerticalSolidList"/>
    <dgm:cxn modelId="{6C9E32C3-7F84-4DD7-AE89-B89326D6037D}" type="presParOf" srcId="{2C7FEFEB-2643-4976-B317-1D4906A8FF95}" destId="{ED10F42B-3FA4-4858-AA59-205241C9CA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C84C6-9920-4D03-8ED8-2A0E9542C0E9}">
      <dsp:nvSpPr>
        <dsp:cNvPr id="0" name=""/>
        <dsp:cNvSpPr/>
      </dsp:nvSpPr>
      <dsp:spPr>
        <a:xfrm>
          <a:off x="0" y="476"/>
          <a:ext cx="6261100" cy="656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481EF-42FC-4133-B849-C7F3D634B537}">
      <dsp:nvSpPr>
        <dsp:cNvPr id="0" name=""/>
        <dsp:cNvSpPr/>
      </dsp:nvSpPr>
      <dsp:spPr>
        <a:xfrm>
          <a:off x="198494" y="148116"/>
          <a:ext cx="360898" cy="3608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1A3D6-C2BE-432D-8D83-7A0D11F2E112}">
      <dsp:nvSpPr>
        <dsp:cNvPr id="0" name=""/>
        <dsp:cNvSpPr/>
      </dsp:nvSpPr>
      <dsp:spPr>
        <a:xfrm>
          <a:off x="757886" y="476"/>
          <a:ext cx="5503213" cy="65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6" tIns="69446" rIns="69446" bIns="6944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Wind Power</a:t>
          </a:r>
        </a:p>
      </dsp:txBody>
      <dsp:txXfrm>
        <a:off x="757886" y="476"/>
        <a:ext cx="5503213" cy="656179"/>
      </dsp:txXfrm>
    </dsp:sp>
    <dsp:sp modelId="{8F7AA68A-D762-457C-BAC1-3264F537156F}">
      <dsp:nvSpPr>
        <dsp:cNvPr id="0" name=""/>
        <dsp:cNvSpPr/>
      </dsp:nvSpPr>
      <dsp:spPr>
        <a:xfrm>
          <a:off x="0" y="820700"/>
          <a:ext cx="6261100" cy="656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F5CE2-6F0B-48F6-9153-0CA230704534}">
      <dsp:nvSpPr>
        <dsp:cNvPr id="0" name=""/>
        <dsp:cNvSpPr/>
      </dsp:nvSpPr>
      <dsp:spPr>
        <a:xfrm>
          <a:off x="198494" y="968340"/>
          <a:ext cx="360898" cy="3608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A5755-79A6-46C5-A914-E3ED15158327}">
      <dsp:nvSpPr>
        <dsp:cNvPr id="0" name=""/>
        <dsp:cNvSpPr/>
      </dsp:nvSpPr>
      <dsp:spPr>
        <a:xfrm>
          <a:off x="757886" y="820700"/>
          <a:ext cx="5503213" cy="65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6" tIns="69446" rIns="69446" bIns="6944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Solar Power Plants</a:t>
          </a:r>
        </a:p>
      </dsp:txBody>
      <dsp:txXfrm>
        <a:off x="757886" y="820700"/>
        <a:ext cx="5503213" cy="656179"/>
      </dsp:txXfrm>
    </dsp:sp>
    <dsp:sp modelId="{D399B65C-3EF0-494A-A015-97FB4B6BEA46}">
      <dsp:nvSpPr>
        <dsp:cNvPr id="0" name=""/>
        <dsp:cNvSpPr/>
      </dsp:nvSpPr>
      <dsp:spPr>
        <a:xfrm>
          <a:off x="0" y="1640924"/>
          <a:ext cx="6261100" cy="656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5A626-FD16-4B48-BC91-B17E82E97A67}">
      <dsp:nvSpPr>
        <dsp:cNvPr id="0" name=""/>
        <dsp:cNvSpPr/>
      </dsp:nvSpPr>
      <dsp:spPr>
        <a:xfrm>
          <a:off x="198494" y="1788564"/>
          <a:ext cx="360898" cy="3608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B4480-3F6E-416E-B472-99521A3C1FE6}">
      <dsp:nvSpPr>
        <dsp:cNvPr id="0" name=""/>
        <dsp:cNvSpPr/>
      </dsp:nvSpPr>
      <dsp:spPr>
        <a:xfrm>
          <a:off x="757886" y="1640924"/>
          <a:ext cx="5503213" cy="65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6" tIns="69446" rIns="69446" bIns="6944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Geothermal energy</a:t>
          </a:r>
        </a:p>
      </dsp:txBody>
      <dsp:txXfrm>
        <a:off x="757886" y="1640924"/>
        <a:ext cx="5503213" cy="656179"/>
      </dsp:txXfrm>
    </dsp:sp>
    <dsp:sp modelId="{F1E5B397-6AF3-40F5-9630-42E9CD501EE3}">
      <dsp:nvSpPr>
        <dsp:cNvPr id="0" name=""/>
        <dsp:cNvSpPr/>
      </dsp:nvSpPr>
      <dsp:spPr>
        <a:xfrm>
          <a:off x="0" y="2461147"/>
          <a:ext cx="6261100" cy="656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7F0C2-B957-47EC-9514-EC6E6CC7D9F1}">
      <dsp:nvSpPr>
        <dsp:cNvPr id="0" name=""/>
        <dsp:cNvSpPr/>
      </dsp:nvSpPr>
      <dsp:spPr>
        <a:xfrm>
          <a:off x="198494" y="2608788"/>
          <a:ext cx="360898" cy="3608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A9E60-3C24-4204-90C9-4685EAE785CF}">
      <dsp:nvSpPr>
        <dsp:cNvPr id="0" name=""/>
        <dsp:cNvSpPr/>
      </dsp:nvSpPr>
      <dsp:spPr>
        <a:xfrm>
          <a:off x="757886" y="2461147"/>
          <a:ext cx="5503213" cy="65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6" tIns="69446" rIns="69446" bIns="6944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Biomass for electricity</a:t>
          </a:r>
        </a:p>
      </dsp:txBody>
      <dsp:txXfrm>
        <a:off x="757886" y="2461147"/>
        <a:ext cx="5503213" cy="656179"/>
      </dsp:txXfrm>
    </dsp:sp>
    <dsp:sp modelId="{6056CE2B-7BB0-4062-88A0-143B7226AA11}">
      <dsp:nvSpPr>
        <dsp:cNvPr id="0" name=""/>
        <dsp:cNvSpPr/>
      </dsp:nvSpPr>
      <dsp:spPr>
        <a:xfrm>
          <a:off x="0" y="3281371"/>
          <a:ext cx="6261100" cy="656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326FF-271D-4716-8A02-8B8AD28202EF}">
      <dsp:nvSpPr>
        <dsp:cNvPr id="0" name=""/>
        <dsp:cNvSpPr/>
      </dsp:nvSpPr>
      <dsp:spPr>
        <a:xfrm>
          <a:off x="198494" y="3429012"/>
          <a:ext cx="360898" cy="3608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CD55E-63FC-4B12-A4C2-982AC1709775}">
      <dsp:nvSpPr>
        <dsp:cNvPr id="0" name=""/>
        <dsp:cNvSpPr/>
      </dsp:nvSpPr>
      <dsp:spPr>
        <a:xfrm>
          <a:off x="757886" y="3281371"/>
          <a:ext cx="5503213" cy="65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6" tIns="69446" rIns="69446" bIns="6944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Hydroelectric power</a:t>
          </a:r>
        </a:p>
      </dsp:txBody>
      <dsp:txXfrm>
        <a:off x="757886" y="3281371"/>
        <a:ext cx="5503213" cy="656179"/>
      </dsp:txXfrm>
    </dsp:sp>
    <dsp:sp modelId="{C5C4D658-B73A-4FB7-BEAA-CEA82F589E0A}">
      <dsp:nvSpPr>
        <dsp:cNvPr id="0" name=""/>
        <dsp:cNvSpPr/>
      </dsp:nvSpPr>
      <dsp:spPr>
        <a:xfrm>
          <a:off x="0" y="4101595"/>
          <a:ext cx="6261100" cy="656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658052-EAE2-4406-81AA-77DF08B03AB4}">
      <dsp:nvSpPr>
        <dsp:cNvPr id="0" name=""/>
        <dsp:cNvSpPr/>
      </dsp:nvSpPr>
      <dsp:spPr>
        <a:xfrm>
          <a:off x="198494" y="4249235"/>
          <a:ext cx="360898" cy="3608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7C90B-11C7-4601-A5FB-58B686C155B8}">
      <dsp:nvSpPr>
        <dsp:cNvPr id="0" name=""/>
        <dsp:cNvSpPr/>
      </dsp:nvSpPr>
      <dsp:spPr>
        <a:xfrm>
          <a:off x="757886" y="4101595"/>
          <a:ext cx="5503213" cy="65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6" tIns="69446" rIns="69446" bIns="6944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Hydrokinetic energy</a:t>
          </a:r>
        </a:p>
      </dsp:txBody>
      <dsp:txXfrm>
        <a:off x="757886" y="4101595"/>
        <a:ext cx="5503213" cy="656179"/>
      </dsp:txXfrm>
    </dsp:sp>
    <dsp:sp modelId="{37710619-01C0-49DF-A813-15809266C747}">
      <dsp:nvSpPr>
        <dsp:cNvPr id="0" name=""/>
        <dsp:cNvSpPr/>
      </dsp:nvSpPr>
      <dsp:spPr>
        <a:xfrm>
          <a:off x="0" y="4921819"/>
          <a:ext cx="6261100" cy="656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0C357-9E3E-4B45-AEE7-DA76DD857EE1}">
      <dsp:nvSpPr>
        <dsp:cNvPr id="0" name=""/>
        <dsp:cNvSpPr/>
      </dsp:nvSpPr>
      <dsp:spPr>
        <a:xfrm>
          <a:off x="198494" y="5069459"/>
          <a:ext cx="360898" cy="3608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0F42B-3FA4-4858-AA59-205241C9CAA9}">
      <dsp:nvSpPr>
        <dsp:cNvPr id="0" name=""/>
        <dsp:cNvSpPr/>
      </dsp:nvSpPr>
      <dsp:spPr>
        <a:xfrm>
          <a:off x="757886" y="4921819"/>
          <a:ext cx="5503213" cy="65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46" tIns="69446" rIns="69446" bIns="6944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LEED Certification</a:t>
          </a:r>
        </a:p>
      </dsp:txBody>
      <dsp:txXfrm>
        <a:off x="757886" y="4921819"/>
        <a:ext cx="5503213" cy="656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Data" Target="../diagrams/data1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microsoft.com/office/2007/relationships/diagramDrawing" Target="../diagrams/drawing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22.tif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23.tif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24.tif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tiff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26.tif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80C3-2708-E74C-84D4-6FCF239F0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Environmental Impact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345EC-EED6-CF47-8CE2-5D322C729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Green Energy (Roman Kovtun)</a:t>
            </a:r>
          </a:p>
        </p:txBody>
      </p:sp>
      <p:pic>
        <p:nvPicPr>
          <p:cNvPr id="5" name="Env. Impact Intro">
            <a:hlinkClick r:id="" action="ppaction://media"/>
            <a:extLst>
              <a:ext uri="{FF2B5EF4-FFF2-40B4-BE49-F238E27FC236}">
                <a16:creationId xmlns:a16="http://schemas.microsoft.com/office/drawing/2014/main" id="{C3B5BE7D-CDFB-934C-A869-0CBF49CCA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61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A09A-32C1-264B-A50A-190C9995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C7FC-0214-3F4F-9033-C7ACD0934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thank you">
            <a:hlinkClick r:id="" action="ppaction://media"/>
            <a:extLst>
              <a:ext uri="{FF2B5EF4-FFF2-40B4-BE49-F238E27FC236}">
                <a16:creationId xmlns:a16="http://schemas.microsoft.com/office/drawing/2014/main" id="{A1D30DF9-BF9E-9649-93B7-C2B146C5A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10276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637CB-9DCC-9642-BB70-397B075C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A93044-8FFD-4569-B673-05060CB4D1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661227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table of contects">
            <a:hlinkClick r:id="" action="ppaction://media"/>
            <a:extLst>
              <a:ext uri="{FF2B5EF4-FFF2-40B4-BE49-F238E27FC236}">
                <a16:creationId xmlns:a16="http://schemas.microsoft.com/office/drawing/2014/main" id="{5E45D5D1-2D02-5C41-8670-5DDE17C04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6112" y="355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6A198C23-5839-D443-8EE8-6F55952C74E1}"/>
              </a:ext>
            </a:extLst>
          </p:cNvPr>
          <p:cNvPicPr/>
          <p:nvPr/>
        </p:nvPicPr>
        <p:blipFill rotWithShape="1">
          <a:blip r:embed="rId7"/>
          <a:srcRect t="23103" r="9091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403E-73CB-2048-8801-3CE522C4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Wind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AF27-7075-8248-BCA4-D8048BC25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5342302"/>
            <a:ext cx="8133478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The most cleanest way to get a power from environment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ind power">
            <a:hlinkClick r:id="" action="ppaction://media"/>
            <a:extLst>
              <a:ext uri="{FF2B5EF4-FFF2-40B4-BE49-F238E27FC236}">
                <a16:creationId xmlns:a16="http://schemas.microsoft.com/office/drawing/2014/main" id="{77D8E70D-BB67-BD49-AB30-69B227E03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243869" y="46733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F733E8C-A6EF-A643-8E78-360ACE0E1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35" r="15211" b="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AA93A-9BB8-F644-8927-02CA45D3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/>
              <a:t>Solar Power Panels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C28B18-3001-48B1-8738-B5FA456C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How solar panels impact on the environment?</a:t>
            </a:r>
          </a:p>
          <a:p>
            <a:pPr>
              <a:buFontTx/>
              <a:buChar char="-"/>
            </a:pPr>
            <a:r>
              <a:rPr lang="en-US" sz="1600"/>
              <a:t>Land</a:t>
            </a:r>
          </a:p>
          <a:p>
            <a:pPr>
              <a:buFontTx/>
              <a:buChar char="-"/>
            </a:pPr>
            <a:r>
              <a:rPr lang="en-US" sz="1600"/>
              <a:t>Habitat</a:t>
            </a:r>
          </a:p>
          <a:p>
            <a:pPr>
              <a:buFontTx/>
              <a:buChar char="-"/>
            </a:pPr>
            <a:r>
              <a:rPr lang="en-US" sz="1600"/>
              <a:t>Water</a:t>
            </a:r>
          </a:p>
          <a:p>
            <a:pPr>
              <a:buFontTx/>
              <a:buChar char="-"/>
            </a:pPr>
            <a:r>
              <a:rPr lang="en-US" sz="1600"/>
              <a:t>Hazardous materials in manufacturing</a:t>
            </a:r>
          </a:p>
        </p:txBody>
      </p:sp>
      <p:pic>
        <p:nvPicPr>
          <p:cNvPr id="3" name="solar power panels">
            <a:hlinkClick r:id="" action="ppaction://media"/>
            <a:extLst>
              <a:ext uri="{FF2B5EF4-FFF2-40B4-BE49-F238E27FC236}">
                <a16:creationId xmlns:a16="http://schemas.microsoft.com/office/drawing/2014/main" id="{1B9601C6-B9A0-624C-8BFB-49B80E988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8545" y="56936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1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9" name="Rectangle 38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E94A9C8-49ED-EC4A-BD58-C3124EC890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32" r="14737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B1838-4530-7C49-A23E-351D9651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/>
              <a:t>Geothermal energy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C3B202-BA01-403A-9FB3-3F2688616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/>
          </a:p>
        </p:txBody>
      </p:sp>
      <p:pic>
        <p:nvPicPr>
          <p:cNvPr id="5" name="geothernal energy">
            <a:hlinkClick r:id="" action="ppaction://media"/>
            <a:extLst>
              <a:ext uri="{FF2B5EF4-FFF2-40B4-BE49-F238E27FC236}">
                <a16:creationId xmlns:a16="http://schemas.microsoft.com/office/drawing/2014/main" id="{C0967438-F34A-F147-8AD8-0F59F843E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0321" y="27208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67DB050-B39A-9D40-AF02-5816B6664B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5" r="13214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8009-5DAD-F943-9FD7-8B9B2A72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/>
              <a:t>Biomass for electricity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14E776-0E45-4C55-B052-835130321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What deference has biomass power plants from fossil fuel power plants?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Why biomass pans can be sustainable produced, while fossil fuels are not-renewable?</a:t>
            </a:r>
          </a:p>
        </p:txBody>
      </p:sp>
      <p:pic>
        <p:nvPicPr>
          <p:cNvPr id="3" name="biomass">
            <a:hlinkClick r:id="" action="ppaction://media"/>
            <a:extLst>
              <a:ext uri="{FF2B5EF4-FFF2-40B4-BE49-F238E27FC236}">
                <a16:creationId xmlns:a16="http://schemas.microsoft.com/office/drawing/2014/main" id="{45E2FAF1-DE02-0D40-A988-B3E35D901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0321" y="56566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65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77" name="Picture 69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79" name="Rectangle 71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89F2E-303A-9247-97B4-6606BB4BFA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328" r="7645" b="12406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36966-C112-A74F-B446-AA457129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/>
              <a:t>Hydroelectric power</a:t>
            </a:r>
            <a:br>
              <a:rPr lang="en-US" sz="3000"/>
            </a:br>
            <a:endParaRPr lang="en-US" sz="3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589FA7-6EB7-4BB9-A045-2662EE1AC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5342302"/>
            <a:ext cx="8133478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700"/>
              <a:t>Why Hydroelectric power plans impact on live-cycle Global Warming Emissions?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hydroelectric">
            <a:hlinkClick r:id="" action="ppaction://media"/>
            <a:extLst>
              <a:ext uri="{FF2B5EF4-FFF2-40B4-BE49-F238E27FC236}">
                <a16:creationId xmlns:a16="http://schemas.microsoft.com/office/drawing/2014/main" id="{B127A776-28BB-FD46-BE4F-0E71C6311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243869" y="46906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4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039931-BE7A-AD41-BD34-DE8C1320BE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2" r="36787" b="-1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D6A80-6E6E-8740-BCD3-25C9CF755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Hydrokinetic energy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AF074A-302D-472E-B046-DDAA27D1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hydrokinetic">
            <a:hlinkClick r:id="" action="ppaction://media"/>
            <a:extLst>
              <a:ext uri="{FF2B5EF4-FFF2-40B4-BE49-F238E27FC236}">
                <a16:creationId xmlns:a16="http://schemas.microsoft.com/office/drawing/2014/main" id="{26E718C7-521F-D549-AE54-EDFC4DFE6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0321" y="26487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https://lh5.googleusercontent.com/mxtG5BUO0ItOp8HQPEjWh6iXblWcLs03JyBxJhcGuBbwIVTmaIGE8jTYkvxqhGtvoL3Jzo1rHl0ZUA1hKxatsXl-CrKEPQEPkbnG1UMh7Zy3gUIt-3qZwahcD5xCO4aG-WzHD1BJ">
            <a:extLst>
              <a:ext uri="{FF2B5EF4-FFF2-40B4-BE49-F238E27FC236}">
                <a16:creationId xmlns:a16="http://schemas.microsoft.com/office/drawing/2014/main" id="{6186A28D-0E0E-BD40-B8AE-22C2E11E4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2" r="9091" b="759"/>
          <a:stretch/>
        </p:blipFill>
        <p:spPr bwMode="auto">
          <a:xfrm>
            <a:off x="-3176" y="10"/>
            <a:ext cx="12192000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0EB314-334A-A644-BA9E-0845D391D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ED7E-BAE5-734D-9D69-CC2D9515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5342302"/>
            <a:ext cx="8133478" cy="4065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/>
              <a:t>Leadership in Energy and Environmental Design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eed">
            <a:hlinkClick r:id="" action="ppaction://media"/>
            <a:extLst>
              <a:ext uri="{FF2B5EF4-FFF2-40B4-BE49-F238E27FC236}">
                <a16:creationId xmlns:a16="http://schemas.microsoft.com/office/drawing/2014/main" id="{9FE5CA7A-906E-0E4F-88D3-CC02AE6CB5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243869" y="46661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112</Words>
  <Application>Microsoft Macintosh PowerPoint</Application>
  <PresentationFormat>Widescreen</PresentationFormat>
  <Paragraphs>29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Berlin</vt:lpstr>
      <vt:lpstr>Environmental Impact</vt:lpstr>
      <vt:lpstr>Table of contents</vt:lpstr>
      <vt:lpstr>Wind power</vt:lpstr>
      <vt:lpstr>Solar Power Panels</vt:lpstr>
      <vt:lpstr>Geothermal energy</vt:lpstr>
      <vt:lpstr>Biomass for electricity</vt:lpstr>
      <vt:lpstr>Hydroelectric power </vt:lpstr>
      <vt:lpstr>Hydrokinetic energy</vt:lpstr>
      <vt:lpstr>LEED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Impact</dc:title>
  <dc:creator>Kovtun, Roman</dc:creator>
  <cp:lastModifiedBy>Kovtun, Roman</cp:lastModifiedBy>
  <cp:revision>6</cp:revision>
  <dcterms:created xsi:type="dcterms:W3CDTF">2019-04-20T18:18:43Z</dcterms:created>
  <dcterms:modified xsi:type="dcterms:W3CDTF">2019-04-20T19:32:59Z</dcterms:modified>
</cp:coreProperties>
</file>